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39" r:id="rId5"/>
    <p:sldId id="332" r:id="rId6"/>
    <p:sldId id="330" r:id="rId7"/>
    <p:sldId id="338" r:id="rId8"/>
    <p:sldId id="335" r:id="rId9"/>
    <p:sldId id="331" r:id="rId10"/>
    <p:sldId id="333" r:id="rId11"/>
    <p:sldId id="334" r:id="rId12"/>
  </p:sldIdLst>
  <p:sldSz cx="9144000" cy="6858000" type="screen4x3"/>
  <p:notesSz cx="6662738" cy="9906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85AE"/>
    <a:srgbClr val="686F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38" autoAdjust="0"/>
    <p:restoredTop sz="75763" autoAdjust="0"/>
  </p:normalViewPr>
  <p:slideViewPr>
    <p:cSldViewPr>
      <p:cViewPr varScale="1">
        <p:scale>
          <a:sx n="70" d="100"/>
          <a:sy n="70" d="100"/>
        </p:scale>
        <p:origin x="143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3488" y="0"/>
            <a:ext cx="288766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E5817-233A-48AC-8118-77CADDD2C130}" type="datetimeFigureOut">
              <a:rPr lang="nl-NL" smtClean="0"/>
              <a:t>23-9-2016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8876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3488" y="9409113"/>
            <a:ext cx="288766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2A361-4B79-4DE5-B3B6-CF7C95A7C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9757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186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4010" y="0"/>
            <a:ext cx="2887186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274" y="4705350"/>
            <a:ext cx="533019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8981"/>
            <a:ext cx="2887186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4010" y="9408981"/>
            <a:ext cx="2887186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A4FF7C-C33E-4CD5-8109-EDB1F9A3E60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63259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Lijstjes maken</a:t>
            </a:r>
          </a:p>
          <a:p>
            <a:r>
              <a:rPr lang="nl-NL" dirty="0" smtClean="0"/>
              <a:t>Schrijfpapier</a:t>
            </a:r>
          </a:p>
          <a:p>
            <a:r>
              <a:rPr lang="nl-NL" dirty="0" smtClean="0"/>
              <a:t>Stikkers met </a:t>
            </a:r>
            <a:r>
              <a:rPr lang="nl-NL" smtClean="0"/>
              <a:t>naam erop. </a:t>
            </a:r>
            <a:endParaRPr lang="nl-NL" dirty="0" smtClean="0"/>
          </a:p>
          <a:p>
            <a:r>
              <a:rPr lang="nl-NL" dirty="0" smtClean="0"/>
              <a:t>Uitdraaien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powerpoint</a:t>
            </a:r>
            <a:endParaRPr lang="nl-NL" baseline="0" dirty="0" smtClean="0"/>
          </a:p>
          <a:p>
            <a:r>
              <a:rPr lang="nl-NL" baseline="0" dirty="0" smtClean="0"/>
              <a:t>Uitdraaien thuisopdracht </a:t>
            </a:r>
          </a:p>
          <a:p>
            <a:r>
              <a:rPr lang="nl-NL" baseline="0" dirty="0" smtClean="0"/>
              <a:t>Portloden mee? </a:t>
            </a:r>
          </a:p>
          <a:p>
            <a:r>
              <a:rPr lang="nl-NL" baseline="0" dirty="0" smtClean="0"/>
              <a:t>Onderleggers mee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0239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 gaan in de kring zitten. </a:t>
            </a:r>
          </a:p>
          <a:p>
            <a:r>
              <a:rPr lang="nl-NL" dirty="0" smtClean="0"/>
              <a:t>Ik vraag</a:t>
            </a:r>
            <a:r>
              <a:rPr lang="nl-NL" baseline="0" dirty="0" smtClean="0"/>
              <a:t> of ze nog weten wat ze het eerst zeiden vanmorgen? Ze noemen hun naam en krijgen een stikker. </a:t>
            </a:r>
          </a:p>
          <a:p>
            <a:r>
              <a:rPr lang="nl-NL" baseline="0" dirty="0" smtClean="0"/>
              <a:t>De vetgedrukte doelen komen vandaag aan bod. </a:t>
            </a:r>
          </a:p>
          <a:p>
            <a:endParaRPr lang="nl-NL" baseline="0" dirty="0" smtClean="0"/>
          </a:p>
          <a:p>
            <a:endParaRPr lang="nl-NL" b="1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1458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Je laat het</a:t>
            </a:r>
            <a:r>
              <a:rPr lang="nl-NL" baseline="0" dirty="0" smtClean="0"/>
              <a:t> eerste deel van dit programma zien (drie minuten hooguit). </a:t>
            </a:r>
          </a:p>
          <a:p>
            <a:r>
              <a:rPr lang="nl-NL" baseline="0" dirty="0" smtClean="0"/>
              <a:t>Daarna vraag ik of zij nog weten (van papa of mama) wat zij zeiden toe zij jong waren? Tussen de o en vier jaar. </a:t>
            </a:r>
          </a:p>
          <a:p>
            <a:r>
              <a:rPr lang="nl-NL" baseline="0" dirty="0" smtClean="0"/>
              <a:t>Heel kort een reactie. Eerst het filmpje van Micha, dat is mijn voorbeeld.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0890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Ik laat</a:t>
            </a:r>
            <a:r>
              <a:rPr lang="nl-NL" baseline="0" dirty="0" smtClean="0"/>
              <a:t> eerst een filmpje van Micha zien, die van de </a:t>
            </a:r>
            <a:r>
              <a:rPr lang="nl-NL" baseline="0" dirty="0" err="1" smtClean="0"/>
              <a:t>maam</a:t>
            </a:r>
            <a:r>
              <a:rPr lang="nl-NL" baseline="0" dirty="0" smtClean="0"/>
              <a:t>. </a:t>
            </a:r>
          </a:p>
          <a:p>
            <a:r>
              <a:rPr lang="nl-NL" baseline="0" dirty="0" smtClean="0"/>
              <a:t>Daarna vraag ik de vragen van de volgende dia. </a:t>
            </a:r>
          </a:p>
          <a:p>
            <a:endParaRPr lang="nl-NL" baseline="0" dirty="0" smtClean="0"/>
          </a:p>
          <a:p>
            <a:r>
              <a:rPr lang="nl-NL" baseline="0" dirty="0" smtClean="0"/>
              <a:t>Eerst een rondje waarin enkele kinderen iets vertellen. </a:t>
            </a:r>
          </a:p>
          <a:p>
            <a:r>
              <a:rPr lang="nl-NL" baseline="0" dirty="0" smtClean="0"/>
              <a:t>Daarna een lijstje maken. </a:t>
            </a:r>
          </a:p>
          <a:p>
            <a:r>
              <a:rPr lang="nl-NL" baseline="0" dirty="0" smtClean="0"/>
              <a:t>Daarna in tweetallen vertellen. </a:t>
            </a:r>
          </a:p>
          <a:p>
            <a:r>
              <a:rPr lang="nl-NL" baseline="0" dirty="0" smtClean="0"/>
              <a:t>Kies een ding uit je lijstje en schrijf daar een ervaringsverhaal over. Dan laat ik de bovenstaande dia zien. </a:t>
            </a:r>
          </a:p>
          <a:p>
            <a:endParaRPr lang="nl-NL" baseline="0" dirty="0" smtClean="0"/>
          </a:p>
          <a:p>
            <a:r>
              <a:rPr lang="nl-NL" baseline="0" dirty="0" smtClean="0"/>
              <a:t>Ze schrijven hun verhaal, maken de tekening en als ze klaar zijn lezen ze enkele voor in de kring. </a:t>
            </a:r>
          </a:p>
          <a:p>
            <a:endParaRPr lang="nl-NL" baseline="0" dirty="0" smtClean="0"/>
          </a:p>
          <a:p>
            <a:r>
              <a:rPr lang="nl-NL" baseline="0" dirty="0" smtClean="0"/>
              <a:t>Daarna ga ik verder met de twee filmpjes voor de thuisopdracht. </a:t>
            </a:r>
          </a:p>
          <a:p>
            <a:endParaRPr lang="nl-NL" dirty="0" smtClean="0"/>
          </a:p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6043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aseline="0" dirty="0" smtClean="0"/>
              <a:t>Eerst een rondje waarin enkele kinderen iets vertellen. </a:t>
            </a:r>
          </a:p>
          <a:p>
            <a:r>
              <a:rPr lang="nl-NL" baseline="0" dirty="0" smtClean="0"/>
              <a:t>Daarna een lijstje maken. </a:t>
            </a:r>
          </a:p>
          <a:p>
            <a:r>
              <a:rPr lang="nl-NL" baseline="0" dirty="0" smtClean="0"/>
              <a:t>Daarna in tweetallen vertellen. </a:t>
            </a:r>
          </a:p>
          <a:p>
            <a:r>
              <a:rPr lang="nl-NL" baseline="0" dirty="0" smtClean="0"/>
              <a:t>Kies een ding uit je lijstje en schrijf daar een ervaringsverhaal over. Dan laat ik de bovenstaande dia zien. </a:t>
            </a:r>
          </a:p>
          <a:p>
            <a:endParaRPr lang="nl-NL" baseline="0" dirty="0" smtClean="0"/>
          </a:p>
          <a:p>
            <a:r>
              <a:rPr lang="nl-NL" baseline="0" dirty="0" smtClean="0"/>
              <a:t>Ze schrijven hun verhaal, maken de tekening en als ze klaar zijn lezen ze enkele voor in de kring. </a:t>
            </a:r>
          </a:p>
          <a:p>
            <a:endParaRPr lang="nl-NL" baseline="0" dirty="0" smtClean="0"/>
          </a:p>
          <a:p>
            <a:r>
              <a:rPr lang="nl-NL" baseline="0" dirty="0" smtClean="0"/>
              <a:t>Daarna ga ik verder met de twee filmpjes voor de thuisopdracht. </a:t>
            </a:r>
          </a:p>
          <a:p>
            <a:endParaRPr lang="nl-NL" dirty="0" smtClean="0"/>
          </a:p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8064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 kijken de</a:t>
            </a:r>
            <a:r>
              <a:rPr lang="nl-NL" baseline="0" dirty="0" smtClean="0"/>
              <a:t> twee filmpjes, ik vraag wat hen opvalt en schrijf dingen op het bord. </a:t>
            </a:r>
          </a:p>
          <a:p>
            <a:r>
              <a:rPr lang="nl-NL" baseline="0" dirty="0" smtClean="0"/>
              <a:t>Daarna laat ik mijn </a:t>
            </a:r>
            <a:r>
              <a:rPr lang="nl-NL" baseline="0" dirty="0" err="1" smtClean="0"/>
              <a:t>transcribering</a:t>
            </a:r>
            <a:r>
              <a:rPr lang="nl-NL" baseline="0" dirty="0" smtClean="0"/>
              <a:t> zien.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617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4FF7C-C33E-4CD5-8109-EDB1F9A3E60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79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549275"/>
            <a:ext cx="7989887" cy="28797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573463"/>
            <a:ext cx="7991475" cy="1943100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951288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038021A-E99C-48D6-B556-CA804C401B7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2E2032-70ED-4D9A-96DA-A2AC6FA7AA7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725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32588" y="333375"/>
            <a:ext cx="2087562" cy="53276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8313" y="333375"/>
            <a:ext cx="6111875" cy="53276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630785-49D2-4FE9-AD34-EBF754AF7AA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0374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351837" cy="10842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98925" cy="403225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19638" y="1628775"/>
            <a:ext cx="4100512" cy="403225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68313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39243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1D47BD4-2B83-4348-B7A7-A3BA6F9274F5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3993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468313" y="333375"/>
            <a:ext cx="8351837" cy="532765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468313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>
          <a:xfrm>
            <a:off x="39243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B2CB18A-2CEF-4D7E-B094-F5BD4A403E9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84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A8A5F5-5939-4C8E-8133-AB79C71A560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5986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E12958-3ACA-429C-A552-761CD87ED3F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68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9892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19638" y="1628775"/>
            <a:ext cx="4100512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7FDA8D-B44C-4DA3-945E-2CEA2411B6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357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CCE7CC-5C98-484A-891F-DB3B538DF20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1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342B75-58BB-47C1-8834-476BFB64B45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8319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A5B4B6-62AF-4E6F-A6E3-2CAEFF3BF602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8159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0A8CA3-4E59-4D77-8E87-D266F41E930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4075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D2236D-CA90-46C1-B882-270D2D431D5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28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33375"/>
            <a:ext cx="8351837" cy="108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351837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686F75"/>
                </a:solidFill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686F75"/>
                </a:solidFill>
                <a:latin typeface="+mn-lt"/>
              </a:defRPr>
            </a:lvl1pPr>
          </a:lstStyle>
          <a:p>
            <a:fld id="{33DA1165-4276-4272-AC2A-D2A22F15C63B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685AE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eiynj0w2S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Les%201%20Wetenschap%20en%20techniek%20taalverwerving%20jonge%20kind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Les%201%20Wetenschap%20en%20techniek%20taalverwerving%20jonge%20kind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l-NL" altLang="nl-NL" sz="4000" dirty="0" smtClean="0"/>
              <a:t>De wonderlijke taalontwikkeling </a:t>
            </a:r>
            <a:br>
              <a:rPr lang="nl-NL" altLang="nl-NL" sz="4000" dirty="0" smtClean="0"/>
            </a:br>
            <a:r>
              <a:rPr lang="nl-NL" altLang="nl-NL" sz="4000" dirty="0" smtClean="0"/>
              <a:t>van jonge kinderen </a:t>
            </a:r>
            <a:br>
              <a:rPr lang="nl-NL" altLang="nl-NL" sz="4000" dirty="0" smtClean="0"/>
            </a:br>
            <a:r>
              <a:rPr lang="nl-NL" altLang="nl-NL" sz="4000" dirty="0" smtClean="0"/>
              <a:t>(0-4 jaar)</a:t>
            </a:r>
            <a:r>
              <a:rPr lang="nl-NL" altLang="nl-NL" dirty="0" smtClean="0"/>
              <a:t/>
            </a:r>
            <a:br>
              <a:rPr lang="nl-NL" altLang="nl-NL" dirty="0" smtClean="0"/>
            </a:br>
            <a:r>
              <a:rPr lang="nl-NL" altLang="nl-NL" i="1" dirty="0" smtClean="0"/>
              <a:t> </a:t>
            </a:r>
            <a:endParaRPr lang="nl-NL" altLang="nl-NL" sz="2400" i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50875" y="3886200"/>
            <a:ext cx="7161213" cy="1752600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Hoe gaat dat, leren praten? </a:t>
            </a:r>
            <a:endParaRPr lang="nl-NL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412642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leerde </a:t>
            </a:r>
            <a:r>
              <a:rPr lang="nl-NL" smtClean="0"/>
              <a:t>jij praten</a:t>
            </a:r>
            <a:r>
              <a:rPr lang="nl-NL" dirty="0" smtClean="0"/>
              <a:t>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28800"/>
            <a:ext cx="8351837" cy="4032250"/>
          </a:xfrm>
        </p:spPr>
        <p:txBody>
          <a:bodyPr/>
          <a:lstStyle/>
          <a:p>
            <a:r>
              <a:rPr lang="nl-NL" sz="2000" b="1" dirty="0" smtClean="0"/>
              <a:t>Hoe heb jij leren praten? </a:t>
            </a:r>
          </a:p>
          <a:p>
            <a:r>
              <a:rPr lang="nl-NL" sz="2000" dirty="0" smtClean="0"/>
              <a:t>Hoe verloopt de taalontwikkeling van jonge kinderen (0-4 jaar)?</a:t>
            </a:r>
          </a:p>
          <a:p>
            <a:r>
              <a:rPr lang="nl-NL" sz="2000" dirty="0" smtClean="0"/>
              <a:t>We gaan onderzoeken en ontdekken hoe de taalontwikkeling verloopt bij kinderen van 0 tot vier jaar. We verzamelen en analyseren het praten van kinderen van 0 tot vier jaar. </a:t>
            </a:r>
          </a:p>
          <a:p>
            <a:r>
              <a:rPr lang="nl-NL" sz="2000" b="1" dirty="0" smtClean="0"/>
              <a:t>Jullie schrijven (vandaag) een ervaringsverhaal. </a:t>
            </a:r>
          </a:p>
          <a:p>
            <a:r>
              <a:rPr lang="nl-NL" sz="2000" dirty="0" smtClean="0"/>
              <a:t>Jullie bekijken heel nauwkeurig de door jullie verzamelde filmpjes. We maken een </a:t>
            </a:r>
            <a:r>
              <a:rPr lang="nl-NL" sz="2000" u="sng" dirty="0" smtClean="0"/>
              <a:t>taalverwervingsbalk</a:t>
            </a:r>
            <a:r>
              <a:rPr lang="nl-NL" sz="2000" dirty="0" smtClean="0"/>
              <a:t> waarop we zien hoe de taal zich ontwikkelt, hoe het verandert.</a:t>
            </a:r>
          </a:p>
          <a:p>
            <a:r>
              <a:rPr lang="nl-NL" sz="2000" dirty="0" smtClean="0"/>
              <a:t>Jullie </a:t>
            </a:r>
            <a:r>
              <a:rPr lang="nl-NL" sz="2000" dirty="0"/>
              <a:t>schrijven een verslag over de taalontwikkeling van jullie geobserveerde kind.</a:t>
            </a:r>
          </a:p>
        </p:txBody>
      </p:sp>
    </p:spTree>
    <p:extLst>
      <p:ext uri="{BB962C8B-B14F-4D97-AF65-F5344CB8AC3E}">
        <p14:creationId xmlns:p14="http://schemas.microsoft.com/office/powerpoint/2010/main" val="376955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>
            <a:hlinkClick r:id="rId3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r="5001" b="10709"/>
          <a:stretch/>
        </p:blipFill>
        <p:spPr>
          <a:xfrm>
            <a:off x="1284023" y="1628775"/>
            <a:ext cx="6384321" cy="36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34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Micha (2;0 jaar)</a:t>
            </a:r>
            <a:endParaRPr lang="nl-NL" dirty="0"/>
          </a:p>
        </p:txBody>
      </p:sp>
      <p:pic>
        <p:nvPicPr>
          <p:cNvPr id="4" name="Tijdelijke aanduiding voor inhoud 3">
            <a:hlinkClick r:id="rId3" action="ppaction://hlinkpres?slideindex=1&amp;slidetitle=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35878" t="7354" r="34122" b="13235"/>
          <a:stretch/>
        </p:blipFill>
        <p:spPr>
          <a:xfrm>
            <a:off x="683568" y="1556792"/>
            <a:ext cx="2736304" cy="434589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5"/>
          <a:srcRect l="35825" t="5703" r="35825" b="16531"/>
          <a:stretch/>
        </p:blipFill>
        <p:spPr>
          <a:xfrm>
            <a:off x="4932040" y="1556792"/>
            <a:ext cx="2640543" cy="434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91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Ervaringsverhaal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Weet jij nog iets over toen je jong was en leerde praten? Schrijf daar een kort ervaringsverhaal van. </a:t>
            </a:r>
          </a:p>
          <a:p>
            <a:r>
              <a:rPr lang="nl-NL" dirty="0" smtClean="0"/>
              <a:t>Of weet je nog wat je broertje, zusje of iemand anders (laatst) zei of deed? Schrijf hier een ervaringsverhaal van.  </a:t>
            </a:r>
          </a:p>
          <a:p>
            <a:r>
              <a:rPr lang="nl-NL" dirty="0" smtClean="0"/>
              <a:t>Schrijf wat er gebeurde zo precies mogelijk op. </a:t>
            </a:r>
          </a:p>
          <a:p>
            <a:r>
              <a:rPr lang="nl-NL" dirty="0" smtClean="0"/>
              <a:t>Daarna mag je er een tekening bij maken.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5379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Micha (2;0 jaar)</a:t>
            </a:r>
            <a:endParaRPr lang="nl-NL" dirty="0"/>
          </a:p>
        </p:txBody>
      </p:sp>
      <p:pic>
        <p:nvPicPr>
          <p:cNvPr id="4" name="Tijdelijke aanduiding voor inhoud 3">
            <a:hlinkClick r:id="rId3" action="ppaction://hlinkpres?slideindex=1&amp;slidetitle=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35878" t="7354" r="34122" b="13235"/>
          <a:stretch/>
        </p:blipFill>
        <p:spPr>
          <a:xfrm>
            <a:off x="683568" y="1556792"/>
            <a:ext cx="2736304" cy="434589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5"/>
          <a:srcRect l="35825" t="5703" r="35825" b="16531"/>
          <a:stretch/>
        </p:blipFill>
        <p:spPr>
          <a:xfrm>
            <a:off x="4932040" y="1556792"/>
            <a:ext cx="2640543" cy="434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42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Thuisopdracht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Kies een broertje, zusje, neefje, nichtje, buurjongen of buurmeisje uit in de leeftijd van 0 tot vier jaar (niet ouder). </a:t>
            </a:r>
          </a:p>
          <a:p>
            <a:r>
              <a:rPr lang="nl-NL" sz="2400" dirty="0" smtClean="0"/>
              <a:t>Maak een of twee filmpjes met een smartphone of (foto-)camera waarop het kind geluid maakt of praat. Bijvoorbeeld tijdens het spelen of tijdens een gesprek (met jou of een ander). </a:t>
            </a:r>
            <a:endParaRPr lang="nl-NL" sz="2400" dirty="0"/>
          </a:p>
          <a:p>
            <a:r>
              <a:rPr lang="nl-NL" sz="2400" dirty="0" smtClean="0"/>
              <a:t>De filmpjes moeten kort zijn, niet langer dan 1 of 1,5 minuut.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1139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Schrijf de naam van het kind op en de leeftijd in jaren met de maanden erachter. Bijvoorbeeld zo: Johanna, 2;6 jaar. Dit betekent 2 jaar en zes maanden. </a:t>
            </a:r>
          </a:p>
          <a:p>
            <a:r>
              <a:rPr lang="nl-NL" sz="2400" dirty="0"/>
              <a:t>Neem dinsdag </a:t>
            </a:r>
            <a:r>
              <a:rPr lang="nl-NL" sz="2400" dirty="0" smtClean="0"/>
              <a:t>………..de </a:t>
            </a:r>
            <a:r>
              <a:rPr lang="nl-NL" sz="2400" dirty="0"/>
              <a:t>filmpjes mee (op </a:t>
            </a:r>
            <a:r>
              <a:rPr lang="nl-NL" sz="2400" dirty="0" smtClean="0"/>
              <a:t>de smartphone, </a:t>
            </a:r>
            <a:r>
              <a:rPr lang="nl-NL" sz="2400" dirty="0"/>
              <a:t>(foto-)camera of op een </a:t>
            </a:r>
            <a:r>
              <a:rPr lang="nl-NL" sz="2400" dirty="0" smtClean="0"/>
              <a:t>usb-stick).</a:t>
            </a:r>
          </a:p>
          <a:p>
            <a:r>
              <a:rPr lang="nl-NL" sz="2400" dirty="0" smtClean="0"/>
              <a:t>Als </a:t>
            </a:r>
            <a:r>
              <a:rPr lang="nl-NL" sz="2400" dirty="0"/>
              <a:t>je geen kind hebt waarbij je dit kunt doen, </a:t>
            </a:r>
            <a:r>
              <a:rPr lang="nl-NL" sz="2400" dirty="0" smtClean="0"/>
              <a:t>kun </a:t>
            </a:r>
            <a:r>
              <a:rPr lang="nl-NL" sz="2400" dirty="0"/>
              <a:t>je aan je </a:t>
            </a:r>
            <a:r>
              <a:rPr lang="nl-NL" sz="2400" dirty="0" smtClean="0"/>
              <a:t>ouders of verzorgers vragen </a:t>
            </a:r>
            <a:r>
              <a:rPr lang="nl-NL" sz="2400" dirty="0"/>
              <a:t>of ze nog weten hoe jij praatte toen jij klein was (0-4 jaar</a:t>
            </a:r>
            <a:r>
              <a:rPr lang="nl-NL" sz="2400" dirty="0" smtClean="0"/>
              <a:t>). Misschien weten zij nog uitspraken </a:t>
            </a:r>
            <a:r>
              <a:rPr lang="nl-NL" sz="2400" dirty="0"/>
              <a:t>van </a:t>
            </a:r>
            <a:r>
              <a:rPr lang="nl-NL" sz="2400" dirty="0" smtClean="0"/>
              <a:t>jou. </a:t>
            </a:r>
            <a:r>
              <a:rPr lang="nl-NL" sz="2400" dirty="0"/>
              <a:t>Laat deze opschrijven en neem </a:t>
            </a:r>
            <a:r>
              <a:rPr lang="nl-NL" sz="2400" dirty="0" smtClean="0"/>
              <a:t>ze mee</a:t>
            </a:r>
            <a:r>
              <a:rPr lang="nl-NL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41787208"/>
      </p:ext>
    </p:extLst>
  </p:cSld>
  <p:clrMapOvr>
    <a:masterClrMapping/>
  </p:clrMapOvr>
</p:sld>
</file>

<file path=ppt/theme/theme1.xml><?xml version="1.0" encoding="utf-8"?>
<a:theme xmlns:a="http://schemas.openxmlformats.org/drawingml/2006/main" name="Sjabloon Driestar Hogeschool (4)">
  <a:themeElements>
    <a:clrScheme name="09sjabloonHogeschoo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9sjabloonHogeschool">
      <a:majorFont>
        <a:latin typeface="Georgi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9sjabloonHogeschoo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sjabloonHogeschoo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sjabloonHogeschoo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sjabloonHogeschoo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sjabloonHogeschoo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sjabloonHogeschoo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sjabloonHogeschoo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sjabloonHogeschoo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sjabloonHogeschoo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sjabloonHogeschoo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sjabloonHogeschoo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sjabloonHogeschoo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81275B9CA7B44B9D8BD65B17516192" ma:contentTypeVersion="0" ma:contentTypeDescription="Een nieuw document maken." ma:contentTypeScope="" ma:versionID="22cbef35a4b40e42f6022655b81b944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978a156f712f99d6452530788f7ffe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784EE2-33E9-4CB9-9359-49F303AFE4E6}">
  <ds:schemaRefs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terms/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</ds:schemaRefs>
</ds:datastoreItem>
</file>

<file path=customXml/itemProps2.xml><?xml version="1.0" encoding="utf-8"?>
<ds:datastoreItem xmlns:ds="http://schemas.openxmlformats.org/officeDocument/2006/customXml" ds:itemID="{87E73DD1-8947-47CF-A673-5CAC55FF7C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F8BD10E-737B-45D0-BAC4-9B4DCDFC16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Sjabloon Driestar Hogeschool (4)</Template>
  <TotalTime>1262</TotalTime>
  <Words>678</Words>
  <Application>Microsoft Office PowerPoint</Application>
  <PresentationFormat>Diavoorstelling (4:3)</PresentationFormat>
  <Paragraphs>64</Paragraphs>
  <Slides>8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Georgia</vt:lpstr>
      <vt:lpstr>Verdana</vt:lpstr>
      <vt:lpstr>Sjabloon Driestar Hogeschool (4)</vt:lpstr>
      <vt:lpstr>De wonderlijke taalontwikkeling  van jonge kinderen  (0-4 jaar)  </vt:lpstr>
      <vt:lpstr>Hoe leerde jij praten? </vt:lpstr>
      <vt:lpstr>PowerPoint-presentatie</vt:lpstr>
      <vt:lpstr>Micha (2;0 jaar)</vt:lpstr>
      <vt:lpstr>Ervaringsverhaal</vt:lpstr>
      <vt:lpstr>Micha (2;0 jaar)</vt:lpstr>
      <vt:lpstr>Thuisopdracht</vt:lpstr>
      <vt:lpstr>PowerPoint-presentatie</vt:lpstr>
    </vt:vector>
  </TitlesOfParts>
  <Company>Driestar Educatief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Stapel van boeken N3NE64-4</dc:title>
  <dc:creator>Dijkstra.P.</dc:creator>
  <cp:lastModifiedBy>Dijkstra.P.</cp:lastModifiedBy>
  <cp:revision>84</cp:revision>
  <cp:lastPrinted>2010-09-14T11:08:44Z</cp:lastPrinted>
  <dcterms:created xsi:type="dcterms:W3CDTF">2010-09-13T11:11:49Z</dcterms:created>
  <dcterms:modified xsi:type="dcterms:W3CDTF">2016-09-23T13:30:01Z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wner">
    <vt:lpwstr/>
  </property>
  <property fmtid="{D5CDD505-2E9C-101B-9397-08002B2CF9AE}" pid="4" name="SPSDescription">
    <vt:lpwstr/>
  </property>
  <property fmtid="{D5CDD505-2E9C-101B-9397-08002B2CF9AE}" pid="5" name="Status">
    <vt:lpwstr/>
  </property>
  <property fmtid="{D5CDD505-2E9C-101B-9397-08002B2CF9AE}" pid="6" name="ContentTypeId">
    <vt:lpwstr>0x0101009A81275B9CA7B44B9D8BD65B17516192</vt:lpwstr>
  </property>
  <property fmtid="{D5CDD505-2E9C-101B-9397-08002B2CF9AE}" pid="7" name="_dlc_DocIdItemGuid">
    <vt:lpwstr>70ee438c-4c42-4cb8-b4a5-b9011a3813e3</vt:lpwstr>
  </property>
</Properties>
</file>